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71" r:id="rId2"/>
    <p:sldId id="264" r:id="rId3"/>
    <p:sldId id="265" r:id="rId4"/>
    <p:sldId id="267" r:id="rId5"/>
    <p:sldId id="269" r:id="rId6"/>
    <p:sldId id="270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52C2AE86-2880-4DB5-AE99-4851B56162D9}">
          <p14:sldIdLst>
            <p14:sldId id="271"/>
            <p14:sldId id="264"/>
            <p14:sldId id="265"/>
            <p14:sldId id="267"/>
            <p14:sldId id="269"/>
            <p14:sldId id="27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316" autoAdjust="0"/>
    <p:restoredTop sz="94763" autoAdjust="0"/>
  </p:normalViewPr>
  <p:slideViewPr>
    <p:cSldViewPr>
      <p:cViewPr>
        <p:scale>
          <a:sx n="50" d="100"/>
          <a:sy n="50" d="100"/>
        </p:scale>
        <p:origin x="-912" y="-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EB9B23-4A54-45FF-AC10-5063E4C5995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88838D-0ED6-40B9-8C2E-C80E1676C3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008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516D7-9E83-4E8F-A97F-494E012BF5B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81C6-110A-48D9-B82F-C0BA37C4CB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480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516D7-9E83-4E8F-A97F-494E012BF5B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81C6-110A-48D9-B82F-C0BA37C4CB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280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516D7-9E83-4E8F-A97F-494E012BF5B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81C6-110A-48D9-B82F-C0BA37C4CB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6795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516D7-9E83-4E8F-A97F-494E012BF5B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81C6-110A-48D9-B82F-C0BA37C4CB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542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516D7-9E83-4E8F-A97F-494E012BF5B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81C6-110A-48D9-B82F-C0BA37C4CB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4818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516D7-9E83-4E8F-A97F-494E012BF5B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81C6-110A-48D9-B82F-C0BA37C4CB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844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516D7-9E83-4E8F-A97F-494E012BF5B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81C6-110A-48D9-B82F-C0BA37C4CB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830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516D7-9E83-4E8F-A97F-494E012BF5B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81C6-110A-48D9-B82F-C0BA37C4CB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9742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516D7-9E83-4E8F-A97F-494E012BF5B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81C6-110A-48D9-B82F-C0BA37C4CB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7923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516D7-9E83-4E8F-A97F-494E012BF5B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81C6-110A-48D9-B82F-C0BA37C4CB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980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516D7-9E83-4E8F-A97F-494E012BF5B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381C6-110A-48D9-B82F-C0BA37C4CB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293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3516D7-9E83-4E8F-A97F-494E012BF5B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2381C6-110A-48D9-B82F-C0BA37C4CB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9687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05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9200" y="2362200"/>
            <a:ext cx="6934200" cy="1047750"/>
          </a:xfrm>
        </p:spPr>
        <p:txBody>
          <a:bodyPr>
            <a:normAutofit/>
          </a:bodyPr>
          <a:lstStyle/>
          <a:p>
            <a:r>
              <a:rPr lang="en-US" dirty="0" smtClean="0"/>
              <a:t>Information on Tornadoes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429000"/>
            <a:ext cx="6400800" cy="1905000"/>
          </a:xfrm>
        </p:spPr>
        <p:txBody>
          <a:bodyPr/>
          <a:lstStyle/>
          <a:p>
            <a:r>
              <a:rPr lang="en-US" dirty="0" smtClean="0"/>
              <a:t>   BY: TARYN STAMEY</a:t>
            </a:r>
          </a:p>
          <a:p>
            <a:r>
              <a:rPr lang="en-US" dirty="0" smtClean="0"/>
              <a:t>Mr.  Shepard</a:t>
            </a:r>
          </a:p>
          <a:p>
            <a:r>
              <a:rPr lang="en-US" dirty="0" smtClean="0"/>
              <a:t>Science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2267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Cool information on Tornadoes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Tornadoes go up to 110 miles per hour (177km/h)</a:t>
            </a:r>
          </a:p>
          <a:p>
            <a:pPr marL="0" indent="0">
              <a:buNone/>
            </a:pPr>
            <a:r>
              <a:rPr lang="en-US" dirty="0" smtClean="0"/>
              <a:t>The winds go up to 300 miles per hour (483km/h)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They are about  250 feet (76m) across</a:t>
            </a:r>
          </a:p>
        </p:txBody>
      </p:sp>
    </p:spTree>
    <p:extLst>
      <p:ext uri="{BB962C8B-B14F-4D97-AF65-F5344CB8AC3E}">
        <p14:creationId xmlns:p14="http://schemas.microsoft.com/office/powerpoint/2010/main" val="3142765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9080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HOW MUCH DAMAGE A TORNADO CAN DO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F0"/>
                </a:solidFill>
              </a:rPr>
              <a:t>A TORNADO CAN CAUSE LOTS OF DAMAGE  IT CAN PICK UP CARS AND THROW THIM HUNDRUDS OF MILES ALSO IT CAN ALSO PICK UP HOUSES. </a:t>
            </a:r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0829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1">
            <a:schemeClr val="accent4"/>
          </a:lnRef>
          <a:fillRef idx="1003">
            <a:schemeClr val="lt1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en-US" dirty="0" smtClean="0"/>
              <a:t>HOW DO TORNADOES FORM?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493837"/>
            <a:ext cx="8229600" cy="4525963"/>
          </a:xfrm>
        </p:spPr>
        <p:txBody>
          <a:bodyPr/>
          <a:lstStyle/>
          <a:p>
            <a:r>
              <a:rPr lang="en-US" dirty="0" smtClean="0"/>
              <a:t>WHEN THERE ARE TWO DIFFERENT ALTITUDES THAT BLOW AT TWO DIFFERENT SPEEDS CREATING WIND SHEAR. FOR EXAMPLE, A WIND AT 1,000 FEET  ABOVE THE SURFACE MIGHT BLOW AT 5MPH AND A WIND AT 5,000 FEET MIGHT BLOW AT 25MPH,  IT CAUSE HORIZONTAL ROTATING COLUMN OF AIR.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876800"/>
            <a:ext cx="2438400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5029200"/>
            <a:ext cx="26670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5029200"/>
            <a:ext cx="20574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54055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76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THIS IS A PICTURE OF WHAT A TORNADO DOES IN ACTON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IT CAN TAKE EVERY THING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59490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590799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http://www.google.com/url?sa=t&amp;rct=j&amp;q=pictures%20of%20tornadoes&amp;source=web&amp;cd=3&amp;cad=rja&amp;ved=0CDsQFjAC&amp;url=http%3A%2F%2Fweather.aol.com%2F2012%2F09%2F21%2F18-incredible-photos-of-tornadoes%2F&amp;ei=aIuCUdSYJ4_s8gT124DgBA&amp;usg=AFQjCNE_riG0jkTlNnw3NKWBnCGpPUx3Ng&amp;bvm=bv.45921128,d.eWU</a:t>
            </a:r>
          </a:p>
        </p:txBody>
      </p:sp>
      <p:sp>
        <p:nvSpPr>
          <p:cNvPr id="4" name="Rectangle 3"/>
          <p:cNvSpPr/>
          <p:nvPr/>
        </p:nvSpPr>
        <p:spPr>
          <a:xfrm>
            <a:off x="838200" y="3962400"/>
            <a:ext cx="7924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www.google.com/url?sa=t&amp;rct=j&amp;q=how%20does%20a%20tornado%20form&amp;source=web&amp;cd=1&amp;cad=rja&amp;ved=0CDAQFjAA&amp;url=http%3A%2F%2Fwww.theweatherprediction.com%2Fhabyhints2%2F417%2F&amp;ei=-YuCUZG1Joru8QTi34DoDQ&amp;usg=AFQjCNHpax7mCOGgh5QR0cYsuJZJWI5l0Q&amp;bvm=bv.45921128,d.eWU</a:t>
            </a:r>
          </a:p>
        </p:txBody>
      </p:sp>
      <p:sp>
        <p:nvSpPr>
          <p:cNvPr id="5" name="Rectangle 4"/>
          <p:cNvSpPr/>
          <p:nvPr/>
        </p:nvSpPr>
        <p:spPr>
          <a:xfrm>
            <a:off x="0" y="5439728"/>
            <a:ext cx="9144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http://www.google.com/url?sa=t&amp;rct=j&amp;q=pictures%20of%20tornadoes&amp;source=web&amp;cd=10&amp;cad=rja&amp;ved=0CGUQFjAJ&amp;url=http%3A%2F%2Fwww.tornadopictures.org%2F&amp;ei=2tCDUeHEIouW8gTKz4D4Dw&amp;usg=AFQjCNG6zAS1PawfL3l95WWkoYEcUhA9OA&amp;bvm=bv.45960087,d.eWU</a:t>
            </a:r>
          </a:p>
        </p:txBody>
      </p:sp>
    </p:spTree>
    <p:extLst>
      <p:ext uri="{BB962C8B-B14F-4D97-AF65-F5344CB8AC3E}">
        <p14:creationId xmlns:p14="http://schemas.microsoft.com/office/powerpoint/2010/main" val="25774354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163</Words>
  <Application>Microsoft Office PowerPoint</Application>
  <PresentationFormat>On-screen Show (4:3)</PresentationFormat>
  <Paragraphs>18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Information on Tornadoes</vt:lpstr>
      <vt:lpstr>Cool information on Tornadoes</vt:lpstr>
      <vt:lpstr>HOW MUCH DAMAGE A TORNADO CAN DO</vt:lpstr>
      <vt:lpstr>HOW DO TORNADOES FORM?</vt:lpstr>
      <vt:lpstr>THIS IS A PICTURE OF WHAT A TORNADO DOES IN ACTON </vt:lpstr>
      <vt:lpstr>PowerPoint Presentation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Cool facts on Tornadoes </dc:title>
  <dc:creator>Haywood County Schools</dc:creator>
  <cp:lastModifiedBy>Haywood County Schools</cp:lastModifiedBy>
  <cp:revision>21</cp:revision>
  <dcterms:created xsi:type="dcterms:W3CDTF">2013-05-02T13:15:11Z</dcterms:created>
  <dcterms:modified xsi:type="dcterms:W3CDTF">2013-05-03T15:34:48Z</dcterms:modified>
</cp:coreProperties>
</file>